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57" r:id="rId12"/>
    <p:sldId id="258" r:id="rId13"/>
    <p:sldId id="262" r:id="rId14"/>
    <p:sldId id="261" r:id="rId15"/>
    <p:sldId id="264" r:id="rId16"/>
    <p:sldId id="265" r:id="rId17"/>
    <p:sldId id="266" r:id="rId18"/>
    <p:sldId id="267" r:id="rId19"/>
    <p:sldId id="268" r:id="rId20"/>
    <p:sldId id="270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020202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840" autoAdjust="0"/>
  </p:normalViewPr>
  <p:slideViewPr>
    <p:cSldViewPr snapToGrid="0">
      <p:cViewPr varScale="1">
        <p:scale>
          <a:sx n="119" d="100"/>
          <a:sy n="119" d="100"/>
        </p:scale>
        <p:origin x="96" y="288"/>
      </p:cViewPr>
      <p:guideLst/>
    </p:cSldViewPr>
  </p:slideViewPr>
  <p:outlineViewPr>
    <p:cViewPr>
      <p:scale>
        <a:sx n="33" d="100"/>
        <a:sy n="33" d="100"/>
      </p:scale>
      <p:origin x="0" y="-2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62F46-4BAB-4AE1-AA43-927708113DA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C89C3-3021-4EE4-A655-B8959E576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2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05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8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5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11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3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2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68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3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20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65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5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44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4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2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1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5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98821"/>
            <a:ext cx="8144134" cy="1628274"/>
          </a:xfrm>
        </p:spPr>
        <p:txBody>
          <a:bodyPr anchor="ctr"/>
          <a:lstStyle/>
          <a:p>
            <a:r>
              <a:rPr lang="ru-RU" sz="3600" dirty="0"/>
              <a:t>Сайт «Путеводитель по городу» Белгород </a:t>
            </a:r>
            <a:endParaRPr lang="ru-RU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Волков </a:t>
            </a:r>
            <a:r>
              <a:rPr lang="ru-RU" dirty="0" smtClean="0"/>
              <a:t>Давид 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4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98821"/>
            <a:ext cx="8144134" cy="1628274"/>
          </a:xfrm>
        </p:spPr>
        <p:txBody>
          <a:bodyPr/>
          <a:lstStyle/>
          <a:p>
            <a:pPr algn="l"/>
            <a:r>
              <a:rPr lang="ru-RU" sz="3600" b="1" dirty="0"/>
              <a:t>Развитие сайта «Путеводитель по городу»: серверная часть и достопримечательности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584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Что было добавлено</a:t>
            </a:r>
            <a:r>
              <a:rPr lang="en-US" b="1" dirty="0" smtClean="0"/>
              <a:t>?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0" y="2256662"/>
            <a:ext cx="10749679" cy="44008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ru-RU" sz="1600" b="1" dirty="0" smtClean="0"/>
              <a:t>1. Интеграция </a:t>
            </a:r>
            <a:r>
              <a:rPr lang="ru-RU" sz="1600" b="1" dirty="0"/>
              <a:t>с Git и </a:t>
            </a:r>
            <a:r>
              <a:rPr lang="ru-RU" sz="1600" b="1" dirty="0" smtClean="0"/>
              <a:t>GitHub:</a:t>
            </a:r>
          </a:p>
          <a:p>
            <a:pPr lvl="1"/>
            <a:r>
              <a:rPr lang="ru-RU" sz="1400" dirty="0"/>
              <a:t>Создан репозиторий проекта и настроена связь с GitHub.</a:t>
            </a:r>
          </a:p>
          <a:p>
            <a:pPr lvl="1"/>
            <a:r>
              <a:rPr lang="ru-RU" sz="1400" dirty="0" smtClean="0"/>
              <a:t>Реализованы </a:t>
            </a:r>
            <a:r>
              <a:rPr lang="ru-RU" sz="1400" dirty="0"/>
              <a:t>понятные и структурированные коммиты для каждой функциональной части.</a:t>
            </a:r>
          </a:p>
          <a:p>
            <a:pPr lvl="1"/>
            <a:r>
              <a:rPr lang="ru-RU" sz="1400" dirty="0"/>
              <a:t>Проект успешно запущен через GitHub Pages.</a:t>
            </a:r>
          </a:p>
          <a:p>
            <a:pPr marL="0" indent="0">
              <a:buNone/>
            </a:pPr>
            <a:r>
              <a:rPr lang="ru-RU" sz="1600" b="1" dirty="0"/>
              <a:t>2. Серверная часть и связь страниц с сервером:</a:t>
            </a:r>
          </a:p>
          <a:p>
            <a:pPr lvl="1"/>
            <a:r>
              <a:rPr lang="ru-RU" sz="1400" dirty="0"/>
              <a:t>Реализован сервер через MockAPI для хранения данных о достопримечательностях.</a:t>
            </a:r>
          </a:p>
          <a:p>
            <a:pPr lvl="1"/>
            <a:r>
              <a:rPr lang="ru-RU" sz="1400" dirty="0"/>
              <a:t>Настроена загрузка данных с сервера для страницы "Достопримечательности".</a:t>
            </a:r>
          </a:p>
          <a:p>
            <a:pPr lvl="1"/>
            <a:r>
              <a:rPr lang="ru-RU" sz="1400" dirty="0"/>
              <a:t>Добавлен loader, отображающийся во время загрузки </a:t>
            </a:r>
            <a:r>
              <a:rPr lang="ru-RU" sz="1400" dirty="0" smtClean="0"/>
              <a:t>данных.</a:t>
            </a:r>
            <a:endParaRPr lang="ru-RU" sz="1400" dirty="0"/>
          </a:p>
          <a:p>
            <a:pPr lvl="1"/>
            <a:r>
              <a:rPr lang="ru-RU" sz="1400" dirty="0"/>
              <a:t>Реализованы серверные фильтрация, сортировка, поиск и пагинация</a:t>
            </a:r>
            <a:r>
              <a:rPr lang="ru-RU" sz="1400" dirty="0" smtClean="0"/>
              <a:t>.</a:t>
            </a:r>
          </a:p>
          <a:p>
            <a:pPr marL="457200" lvl="1" indent="0">
              <a:buNone/>
            </a:pPr>
            <a:endParaRPr lang="ru-RU" sz="1400" dirty="0" smtClean="0"/>
          </a:p>
          <a:p>
            <a:pPr marL="457200" lvl="1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600" b="1" dirty="0"/>
              <a:t>3. </a:t>
            </a:r>
            <a:r>
              <a:rPr lang="ru-RU" sz="1600" b="1" dirty="0" smtClean="0"/>
              <a:t>Добавление </a:t>
            </a:r>
            <a:r>
              <a:rPr lang="ru-RU" sz="1600" b="1" dirty="0"/>
              <a:t>страницы «Достопримечательности»:</a:t>
            </a:r>
          </a:p>
          <a:p>
            <a:pPr lvl="1"/>
            <a:r>
              <a:rPr lang="ru-RU" sz="1400" dirty="0"/>
              <a:t>При нажатии на достопримечательность открывается отдельная страница с:</a:t>
            </a:r>
          </a:p>
          <a:p>
            <a:pPr lvl="2"/>
            <a:r>
              <a:rPr lang="ru-RU" sz="1100" dirty="0"/>
              <a:t>Подробным описанием.</a:t>
            </a:r>
          </a:p>
          <a:p>
            <a:pPr lvl="2"/>
            <a:r>
              <a:rPr lang="ru-RU" sz="1100" dirty="0"/>
              <a:t>Галереей </a:t>
            </a:r>
            <a:r>
              <a:rPr lang="ru-RU" sz="1100" dirty="0" smtClean="0"/>
              <a:t>фотографий.</a:t>
            </a:r>
            <a:endParaRPr lang="ru-RU" sz="1100" dirty="0"/>
          </a:p>
          <a:p>
            <a:pPr lvl="2"/>
            <a:r>
              <a:rPr lang="ru-RU" sz="1100" dirty="0"/>
              <a:t>Картой с отмеченным местоположением.</a:t>
            </a:r>
          </a:p>
          <a:p>
            <a:pPr lvl="1"/>
            <a:r>
              <a:rPr lang="ru-RU" sz="1400" dirty="0"/>
              <a:t>Данные подгружаются с сервера с использованием </a:t>
            </a:r>
            <a:r>
              <a:rPr lang="en-US" sz="1400" dirty="0" smtClean="0"/>
              <a:t>query </a:t>
            </a:r>
            <a:r>
              <a:rPr lang="en-US" sz="1400" dirty="0" err="1" smtClean="0"/>
              <a:t>params</a:t>
            </a:r>
            <a:r>
              <a:rPr lang="ru-RU" sz="1400" dirty="0" smtClean="0"/>
              <a:t>, </a:t>
            </a:r>
            <a:r>
              <a:rPr lang="ru-RU" sz="1400" dirty="0"/>
              <a:t>чтобы сохранять состояние при обновлении страницы.</a:t>
            </a:r>
          </a:p>
          <a:p>
            <a:pPr marL="0" indent="0">
              <a:buNone/>
            </a:pPr>
            <a:r>
              <a:rPr lang="ru-RU" sz="1600" b="1" dirty="0"/>
              <a:t>4. Улучшение дизайна и функциональности:</a:t>
            </a:r>
          </a:p>
          <a:p>
            <a:pPr lvl="1"/>
            <a:r>
              <a:rPr lang="ru-RU" sz="1400" dirty="0"/>
              <a:t>Адаптивная вёрстка для комфортного использования на мобильных устройствах.</a:t>
            </a:r>
          </a:p>
          <a:p>
            <a:pPr lvl="1"/>
            <a:r>
              <a:rPr lang="ru-RU" sz="1400" dirty="0"/>
              <a:t>Обновленный интерфейс с улучшенными отступами и структурой элементов.</a:t>
            </a:r>
          </a:p>
          <a:p>
            <a:pPr lvl="1"/>
            <a:r>
              <a:rPr lang="ru-RU" sz="1400" dirty="0"/>
              <a:t>Добавлены визуальные улучшения для </a:t>
            </a:r>
            <a:r>
              <a:rPr lang="ru-RU" sz="1400" dirty="0" smtClean="0"/>
              <a:t>карточек </a:t>
            </a:r>
            <a:r>
              <a:rPr lang="ru-RU" sz="1400" dirty="0"/>
              <a:t>достопримечательностей.</a:t>
            </a:r>
          </a:p>
          <a:p>
            <a:pPr lvl="1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626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Серверная часть и связь страниц с </a:t>
            </a:r>
            <a:r>
              <a:rPr lang="ru-RU" b="1" dirty="0" smtClean="0"/>
              <a:t>сервером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5111180"/>
            <a:ext cx="9613862" cy="9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Чтобы реализовать подгрузку данных с сервера для страницы «Каталог достопримечательностей» с использование фильтрации, сортировки, пагинации пришлось переписать почти весь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b="1" dirty="0" err="1" smtClean="0">
                <a:solidFill>
                  <a:schemeClr val="tx1">
                    <a:lumMod val="95000"/>
                  </a:schemeClr>
                </a:solidFill>
              </a:rPr>
              <a:t>javascript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код</a:t>
            </a:r>
          </a:p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Рассмотрим изменения в коде на следующих слайдах</a:t>
            </a:r>
            <a:endParaRPr lang="ru-RU" sz="1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0050" y="2177106"/>
            <a:ext cx="54864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Была создана база данных с помощью </a:t>
            </a:r>
            <a:r>
              <a:rPr lang="en-US" b="1" dirty="0" err="1" smtClean="0">
                <a:solidFill>
                  <a:schemeClr val="tx1">
                    <a:lumMod val="95000"/>
                  </a:schemeClr>
                </a:solidFill>
              </a:rPr>
              <a:t>MockApi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3" y="2574630"/>
            <a:ext cx="2178867" cy="434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220" y="2576676"/>
            <a:ext cx="2396039" cy="221601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886450" y="2637257"/>
            <a:ext cx="419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Также был добавлен </a:t>
            </a:r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loader </a:t>
            </a:r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на сайт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51" y="3042152"/>
            <a:ext cx="1980349" cy="1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321" y="140954"/>
            <a:ext cx="9613861" cy="1080938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0877"/>
              </p:ext>
            </p:extLst>
          </p:nvPr>
        </p:nvGraphicFramePr>
        <p:xfrm>
          <a:off x="0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66688">
                <a:tc gridSpan="2">
                  <a:txBody>
                    <a:bodyPr/>
                    <a:lstStyle/>
                    <a:p>
                      <a:pPr lvl="0" algn="ctr"/>
                      <a:r>
                        <a:rPr lang="ru-RU" sz="2400" b="1" dirty="0" smtClean="0"/>
                        <a:t>Данные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/>
                      <a:endParaRPr lang="ru-RU" sz="2400" dirty="0"/>
                    </a:p>
                  </a:txBody>
                  <a:tcPr anchor="ctr"/>
                </a:tc>
              </a:tr>
              <a:tr h="166688"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использует </a:t>
                      </a:r>
                      <a:r>
                        <a:rPr lang="ru-RU" sz="2400" dirty="0"/>
                        <a:t>уже существующие элементы DOM (items) для отображения.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загружаются </a:t>
                      </a:r>
                      <a:r>
                        <a:rPr lang="ru-RU" sz="2400" dirty="0"/>
                        <a:t>с сервера через fetch и сохраняются в массиве items.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846"/>
            <a:ext cx="6096000" cy="448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2846"/>
            <a:ext cx="6096000" cy="179103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6484"/>
              </p:ext>
            </p:extLst>
          </p:nvPr>
        </p:nvGraphicFramePr>
        <p:xfrm>
          <a:off x="0" y="31743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Фильтрация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фильтрует </a:t>
                      </a:r>
                      <a:r>
                        <a:rPr lang="ru-RU" sz="2400" dirty="0"/>
                        <a:t>DOM-элементы по строкам (textContent) и ID.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выполняется </a:t>
                      </a:r>
                      <a:r>
                        <a:rPr lang="ru-RU" sz="2400" dirty="0"/>
                        <a:t>на загруженных данных (items), обрабатывая свойства объектов.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13143"/>
            <a:ext cx="6173837" cy="733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16727"/>
            <a:ext cx="6096000" cy="7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56121"/>
              </p:ext>
            </p:extLst>
          </p:nvPr>
        </p:nvGraphicFramePr>
        <p:xfrm>
          <a:off x="0" y="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25109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Создание DOM-элементов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444235">
                <a:tc>
                  <a:txBody>
                    <a:bodyPr/>
                    <a:lstStyle/>
                    <a:p>
                      <a:pPr algn="ctr"/>
                      <a:r>
                        <a:rPr lang="ru-RU" sz="2000" smtClean="0"/>
                        <a:t>скрывает/показывает </a:t>
                      </a:r>
                      <a:r>
                        <a:rPr lang="ru-RU" sz="2000" dirty="0"/>
                        <a:t>существующие элементы.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динамически </a:t>
                      </a:r>
                      <a:r>
                        <a:rPr lang="ru-RU" sz="2000" dirty="0"/>
                        <a:t>создаёт новые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343"/>
            <a:ext cx="6096000" cy="150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0752"/>
          <a:stretch/>
        </p:blipFill>
        <p:spPr>
          <a:xfrm>
            <a:off x="6096000" y="2181225"/>
            <a:ext cx="6096000" cy="244602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830837"/>
              </p:ext>
            </p:extLst>
          </p:nvPr>
        </p:nvGraphicFramePr>
        <p:xfrm>
          <a:off x="0" y="109728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39193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Обновление каталога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16621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напрямую </a:t>
                      </a:r>
                      <a:r>
                        <a:rPr lang="ru-RU" sz="2000" dirty="0"/>
                        <a:t>манипулирует стилями display существующих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очищает </a:t>
                      </a:r>
                      <a:r>
                        <a:rPr lang="ru-RU" sz="2000" dirty="0"/>
                        <a:t>контейнер (innerHTML = '') и заново добавляет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815715"/>
            <a:ext cx="5943600" cy="11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93341"/>
              </p:ext>
            </p:extLst>
          </p:nvPr>
        </p:nvGraphicFramePr>
        <p:xfrm>
          <a:off x="0" y="1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6274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Пагинация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3992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отображает </a:t>
                      </a:r>
                      <a:r>
                        <a:rPr lang="ru-RU" sz="2400" dirty="0"/>
                        <a:t>кнопки для каждой страницы (без динамического диапазона).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динамически </a:t>
                      </a:r>
                      <a:r>
                        <a:rPr lang="ru-RU" sz="2400" dirty="0"/>
                        <a:t>определяет диапазон кнопок страниц (3 до/после текущей).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26"/>
            <a:ext cx="6115050" cy="253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8925"/>
            <a:ext cx="6106513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028504"/>
              </p:ext>
            </p:extLst>
          </p:nvPr>
        </p:nvGraphicFramePr>
        <p:xfrm>
          <a:off x="1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41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Обработка состояния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889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и страницы сохраняется в localStorage.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сохраняется через </a:t>
                      </a:r>
                      <a:r>
                        <a:rPr lang="ru-RU" sz="2400" dirty="0" smtClean="0"/>
                        <a:t>параметры URL (window.location.search).</a:t>
                      </a:r>
                      <a:endParaRPr lang="ru-RU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6113047" cy="12763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03693"/>
              </p:ext>
            </p:extLst>
          </p:nvPr>
        </p:nvGraphicFramePr>
        <p:xfrm>
          <a:off x="1" y="30466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315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Работа с пустыми результатами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6747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скрывает </a:t>
                      </a:r>
                      <a:r>
                        <a:rPr lang="ru-RU" sz="2400" dirty="0"/>
                        <a:t>контейнер, если нет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полностью </a:t>
                      </a:r>
                      <a:r>
                        <a:rPr lang="ru-RU" sz="2400" dirty="0"/>
                        <a:t>очищает контейнер и скрывает его через стили.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8538"/>
            <a:ext cx="3981450" cy="192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8538"/>
            <a:ext cx="6096000" cy="1932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80160"/>
            <a:ext cx="5438775" cy="17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Добавление страницы «Достопримечательности</a:t>
            </a:r>
            <a:r>
              <a:rPr lang="ru-RU" b="1" dirty="0" smtClean="0"/>
              <a:t>»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27" name="Rectangle 26"/>
          <p:cNvSpPr/>
          <p:nvPr/>
        </p:nvSpPr>
        <p:spPr>
          <a:xfrm>
            <a:off x="504826" y="2097097"/>
            <a:ext cx="9894132" cy="7848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sz="1500" b="1" dirty="0" smtClean="0"/>
              <a:t>Создание страницы «Достопримечательности» осуществляется аналогично созданию «Каталога достопримечательностей». Но, вместо генерации множества карточек и их добавления в контейнер, эта страница практически полностью генерируется с нуля, за исключением шапки и подвала сайта.</a:t>
            </a:r>
            <a:endParaRPr lang="ru-RU" sz="1500" b="1" dirty="0"/>
          </a:p>
        </p:txBody>
      </p:sp>
      <p:sp>
        <p:nvSpPr>
          <p:cNvPr id="7" name="Rectangle 6"/>
          <p:cNvSpPr/>
          <p:nvPr/>
        </p:nvSpPr>
        <p:spPr>
          <a:xfrm>
            <a:off x="504826" y="2961987"/>
            <a:ext cx="4655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клике на карточку её data-id (содержащий item.id — номер элемента в базе данных) сохраняется в </a:t>
            </a:r>
            <a:r>
              <a:rPr lang="en-US" sz="1400" dirty="0" smtClean="0"/>
              <a:t>query</a:t>
            </a:r>
            <a:r>
              <a:rPr lang="ru-RU" sz="1400" dirty="0" smtClean="0"/>
              <a:t> </a:t>
            </a:r>
            <a:r>
              <a:rPr lang="en-US" sz="1400" dirty="0" err="1" smtClean="0"/>
              <a:t>params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5288943"/>
            <a:ext cx="4330512" cy="1512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826" y="4714518"/>
            <a:ext cx="4760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загрузке страницы выполняется проверка, и сохраняется только один элемент.</a:t>
            </a:r>
            <a:endParaRPr lang="ru-RU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019985"/>
            <a:ext cx="6385399" cy="3637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1" y="3705347"/>
            <a:ext cx="5345290" cy="9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smtClean="0"/>
              <a:t>CSS</a:t>
            </a:r>
            <a:r>
              <a:rPr lang="ru-RU" dirty="0" smtClean="0"/>
              <a:t> </a:t>
            </a:r>
            <a:r>
              <a:rPr lang="ru-RU" b="1" dirty="0"/>
              <a:t>страницы «Достопримечательности»: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73826"/>
            <a:ext cx="6345777" cy="4341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93" y="3031646"/>
            <a:ext cx="4643281" cy="348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72493" y="2173826"/>
            <a:ext cx="464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95000"/>
                  </a:schemeClr>
                </a:solidFill>
              </a:rPr>
              <a:t>При нажатии на одну из фотографий открывается слайдер со всеми фотографиями.</a:t>
            </a:r>
            <a:endParaRPr lang="ru-RU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Улучшение дизайна и функциональности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618822"/>
            <a:ext cx="3913897" cy="1962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714" y="2288476"/>
            <a:ext cx="4015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не выровняны, текст разной длины</a:t>
            </a:r>
            <a:endParaRPr lang="ru-RU" sz="1400" dirty="0"/>
          </a:p>
        </p:txBody>
      </p:sp>
      <p:sp>
        <p:nvSpPr>
          <p:cNvPr id="7" name="Rectangle 6"/>
          <p:cNvSpPr/>
          <p:nvPr/>
        </p:nvSpPr>
        <p:spPr>
          <a:xfrm>
            <a:off x="5161513" y="209560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выровняны, текст длиной не более </a:t>
            </a:r>
            <a:r>
              <a:rPr lang="ru-RU" sz="1400" dirty="0" smtClean="0"/>
              <a:t>2</a:t>
            </a:r>
            <a:r>
              <a:rPr lang="en-US" sz="1400" dirty="0" smtClean="0"/>
              <a:t>75</a:t>
            </a:r>
            <a:r>
              <a:rPr lang="ru-RU" sz="1400" dirty="0" smtClean="0"/>
              <a:t> </a:t>
            </a:r>
            <a:r>
              <a:rPr lang="ru-RU" sz="1400" dirty="0" smtClean="0"/>
              <a:t>символов, выделение при наведении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690" y="4963625"/>
            <a:ext cx="5439534" cy="362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5908807"/>
            <a:ext cx="4234161" cy="425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6334099"/>
            <a:ext cx="4230406" cy="35936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6996582" y="5427837"/>
            <a:ext cx="169749" cy="3787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578714" y="4963625"/>
            <a:ext cx="3782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Пагинация стала выглядеть красивее: теперь она не бесконечная, а с фиксированным количеством отображаемых страниц — по 3 с каждой стороны от текущей.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652211" y="3464927"/>
            <a:ext cx="513347" cy="14497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933" y="2618822"/>
            <a:ext cx="3849224" cy="21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чего был создан данный сайт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93672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Данный сайт создавался в первую очередь для упрощения ориентировки пользователя по городу. </a:t>
            </a:r>
          </a:p>
          <a:p>
            <a:r>
              <a:rPr lang="ru-RU" sz="1800" dirty="0" smtClean="0"/>
              <a:t>На нем представлен путеводитель по городу Белгород.</a:t>
            </a:r>
          </a:p>
          <a:p>
            <a:r>
              <a:rPr lang="ru-RU" sz="1800" dirty="0" smtClean="0"/>
              <a:t>В этом путеводители были реализованы</a:t>
            </a:r>
            <a:r>
              <a:rPr lang="en-US" sz="1800" dirty="0" smtClean="0"/>
              <a:t>: </a:t>
            </a:r>
            <a:r>
              <a:rPr lang="ru-RU" sz="1800" dirty="0" smtClean="0"/>
              <a:t>Шапка сайта с гиперссылками на др. страницы, страницы</a:t>
            </a:r>
            <a:r>
              <a:rPr lang="en-US" sz="1800" dirty="0" smtClean="0"/>
              <a:t>: </a:t>
            </a:r>
            <a:r>
              <a:rPr lang="ru-RU" sz="1800" dirty="0" smtClean="0"/>
              <a:t>Главная, Каталог и Контакты, подвал сайта с подпиской на рассылку и гиперссылками.</a:t>
            </a:r>
          </a:p>
          <a:p>
            <a:r>
              <a:rPr lang="ru-RU" sz="1800" dirty="0" smtClean="0"/>
              <a:t>Целевая аудитория</a:t>
            </a:r>
            <a:r>
              <a:rPr lang="en-US" sz="1800" dirty="0" smtClean="0"/>
              <a:t>:</a:t>
            </a:r>
            <a:r>
              <a:rPr lang="ru-RU" sz="1800" dirty="0" smtClean="0"/>
              <a:t> как приезжающие туристы, которые хотят узнать о лучших достопримечательностях города и хорошо провести время, так и для постоянных жителей.</a:t>
            </a:r>
          </a:p>
          <a:p>
            <a:r>
              <a:rPr lang="ru-RU" sz="1800" dirty="0" smtClean="0"/>
              <a:t>Сайт полностью адаптирован под все устройства для удобного пользование</a:t>
            </a:r>
            <a:r>
              <a:rPr lang="ru-RU" sz="1800" dirty="0" smtClean="0"/>
              <a:t>.</a:t>
            </a:r>
          </a:p>
          <a:p>
            <a:endParaRPr lang="ru-RU" sz="1800" dirty="0" smtClean="0"/>
          </a:p>
          <a:p>
            <a:pPr marL="0" indent="0">
              <a:buNone/>
            </a:pPr>
            <a:r>
              <a:rPr lang="ru-RU" sz="2000" dirty="0" smtClean="0"/>
              <a:t>Рассмотрим на следующий слайдах то, что было сделано в прошлом месяце.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799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теперь перейдем к сайту и вопросам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Строгий режим useStrict </a:t>
            </a:r>
          </a:p>
          <a:p>
            <a:pPr lvl="0"/>
            <a:r>
              <a:rPr lang="ru-RU" dirty="0"/>
              <a:t>Виды функций</a:t>
            </a:r>
          </a:p>
          <a:p>
            <a:pPr lvl="0"/>
            <a:r>
              <a:rPr lang="ru-RU" dirty="0"/>
              <a:t>Rest, spread – операторы, деструктуризация</a:t>
            </a:r>
          </a:p>
          <a:p>
            <a:pPr lvl="0"/>
            <a:r>
              <a:rPr lang="ru-RU" dirty="0"/>
              <a:t>Опциональный оператор ? у обьектов</a:t>
            </a:r>
          </a:p>
          <a:p>
            <a:pPr lvl="0"/>
            <a:r>
              <a:rPr lang="ru-RU" dirty="0"/>
              <a:t>Методы массивов</a:t>
            </a:r>
            <a:r>
              <a:rPr lang="en-US" dirty="0"/>
              <a:t> (sort, slice, splice, filter, find, </a:t>
            </a:r>
            <a:r>
              <a:rPr lang="en-US" dirty="0" err="1"/>
              <a:t>findIndex</a:t>
            </a:r>
            <a:r>
              <a:rPr lang="en-US" dirty="0"/>
              <a:t>, some, includes, map, </a:t>
            </a:r>
            <a:r>
              <a:rPr lang="en-US" dirty="0" err="1"/>
              <a:t>forEach</a:t>
            </a:r>
            <a:r>
              <a:rPr lang="en-US" dirty="0"/>
              <a:t>, reduce, </a:t>
            </a:r>
            <a:r>
              <a:rPr lang="en-US" dirty="0" err="1"/>
              <a:t>concat</a:t>
            </a:r>
            <a:r>
              <a:rPr lang="en-US" dirty="0"/>
              <a:t>, push, </a:t>
            </a:r>
            <a:r>
              <a:rPr lang="en-US" dirty="0" err="1"/>
              <a:t>indexOf</a:t>
            </a:r>
            <a:r>
              <a:rPr lang="en-US" dirty="0"/>
              <a:t>, reverse, join, split) </a:t>
            </a:r>
            <a:r>
              <a:rPr lang="en-US" dirty="0" err="1"/>
              <a:t>Array.isArray</a:t>
            </a:r>
            <a:endParaRPr lang="ru-RU" dirty="0"/>
          </a:p>
          <a:p>
            <a:pPr lvl="0"/>
            <a:r>
              <a:rPr lang="ru-RU" dirty="0"/>
              <a:t>Циклы for of, for in</a:t>
            </a:r>
          </a:p>
          <a:p>
            <a:pPr lvl="0"/>
            <a:r>
              <a:rPr lang="en-US" dirty="0" err="1"/>
              <a:t>Object.entries</a:t>
            </a:r>
            <a:r>
              <a:rPr lang="en-US" dirty="0"/>
              <a:t>, </a:t>
            </a:r>
            <a:r>
              <a:rPr lang="en-US" dirty="0" err="1"/>
              <a:t>Object.keys</a:t>
            </a:r>
            <a:r>
              <a:rPr lang="en-US" dirty="0"/>
              <a:t>, </a:t>
            </a:r>
            <a:r>
              <a:rPr lang="en-US" dirty="0" err="1"/>
              <a:t>Object.values</a:t>
            </a:r>
            <a:endParaRPr lang="ru-RU" dirty="0"/>
          </a:p>
          <a:p>
            <a:pPr lvl="0"/>
            <a:r>
              <a:rPr lang="ru-RU" dirty="0"/>
              <a:t>Асинхронность, Promise, async await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0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100" name="Picture 4" descr="Система автоматизации программирования - презентация онлай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5134">
            <a:off x="516523" y="516559"/>
            <a:ext cx="2836278" cy="21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Профессия программист - презентация онлай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278">
            <a:off x="752199" y="4275530"/>
            <a:ext cx="3152475" cy="23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Программисты. Язык программирования Pascal - презентация онлайн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"/>
          <a:stretch/>
        </p:blipFill>
        <p:spPr bwMode="auto">
          <a:xfrm>
            <a:off x="4474715" y="4563545"/>
            <a:ext cx="2876383" cy="20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Программист. Актуальность профессии в наше время - презентация онлайн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61" y="627479"/>
            <a:ext cx="3880408" cy="2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Комикс мем: &quot;СПАСИБО ЗА ВНИМАНИЕ!&quot; - Комиксы - Meme-arsenal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308">
            <a:off x="7992143" y="4364133"/>
            <a:ext cx="2900446" cy="21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Открытка Спасибо за внима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89" y="260257"/>
            <a:ext cx="2178551" cy="21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ru-RU" sz="3200" dirty="0" smtClean="0"/>
              <a:t>Главная страница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95" y="746590"/>
            <a:ext cx="4627471" cy="207057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79699" y="2076254"/>
            <a:ext cx="3744686" cy="3602651"/>
          </a:xfrm>
        </p:spPr>
        <p:txBody>
          <a:bodyPr anchor="t">
            <a:normAutofit/>
          </a:bodyPr>
          <a:lstStyle/>
          <a:p>
            <a:r>
              <a:rPr lang="ru-RU" sz="1800" b="1" dirty="0" smtClean="0"/>
              <a:t>На которой представлены</a:t>
            </a:r>
            <a:r>
              <a:rPr lang="en-US" sz="1800" b="1" dirty="0" smtClean="0"/>
              <a:t>: </a:t>
            </a:r>
            <a:r>
              <a:rPr lang="ru-RU" sz="1800" b="1" dirty="0" smtClean="0"/>
              <a:t> </a:t>
            </a:r>
            <a:r>
              <a:rPr lang="ru-RU" dirty="0" smtClean="0"/>
              <a:t>Слайдер с прекрасными видами города, описание </a:t>
            </a:r>
            <a:r>
              <a:rPr lang="ru-RU" dirty="0"/>
              <a:t>города, </a:t>
            </a:r>
            <a:r>
              <a:rPr lang="ru-RU" dirty="0" smtClean="0"/>
              <a:t>наставление для туриста, карта </a:t>
            </a:r>
            <a:r>
              <a:rPr lang="ru-RU" dirty="0"/>
              <a:t>города с фильтрацией </a:t>
            </a:r>
            <a:r>
              <a:rPr lang="ru-RU" dirty="0" smtClean="0"/>
              <a:t>достопримечательностей.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6" y="2476788"/>
            <a:ext cx="6053048" cy="2056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4" y="3999262"/>
            <a:ext cx="6034464" cy="24962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346" y="4336455"/>
            <a:ext cx="6095392" cy="23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ru-RU" sz="3200" dirty="0" smtClean="0"/>
              <a:t>Каталог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8" y="1362252"/>
            <a:ext cx="6251575" cy="138777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12154" y="2056137"/>
            <a:ext cx="3790078" cy="3599317"/>
          </a:xfrm>
        </p:spPr>
        <p:txBody>
          <a:bodyPr anchor="t">
            <a:normAutofit/>
          </a:bodyPr>
          <a:lstStyle/>
          <a:p>
            <a:r>
              <a:rPr lang="ru-RU" dirty="0" smtClean="0"/>
              <a:t>На данной странице представлен заголовок страницы, каталог достопримечательностей, а также реализованы</a:t>
            </a:r>
            <a:r>
              <a:rPr lang="en-US" dirty="0" smtClean="0"/>
              <a:t>: </a:t>
            </a:r>
            <a:r>
              <a:rPr lang="ru-RU" dirty="0" smtClean="0"/>
              <a:t>фильтры, поиск по заголовку и пагинация.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77" y="6183324"/>
            <a:ext cx="6251575" cy="3340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77" y="2750023"/>
            <a:ext cx="6251575" cy="34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ru-RU" sz="3200" dirty="0" smtClean="0"/>
              <a:t>Контакты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2" y="753227"/>
            <a:ext cx="6251575" cy="1322947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4102" y="1991810"/>
            <a:ext cx="3790078" cy="3599317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На данной странице также представлен заголовок, и секция «Свяжитесь с нами».</a:t>
            </a:r>
          </a:p>
          <a:p>
            <a:r>
              <a:rPr lang="ru-RU" sz="1800" dirty="0" smtClean="0"/>
              <a:t>В этой секции представлено местоположение города на карте, место для телефона, почты, и часы работы.</a:t>
            </a:r>
          </a:p>
          <a:p>
            <a:r>
              <a:rPr lang="ru-RU" sz="1800" dirty="0" smtClean="0"/>
              <a:t>Кнопка «связаться с нами», при нажатии которой появляется модальное окно с отправкой сообщения на почту.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2" y="2076174"/>
            <a:ext cx="6251575" cy="33124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254" y="4611023"/>
            <a:ext cx="2838995" cy="22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 smtClean="0"/>
              <a:t>Подвал сайта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18712" y="2222288"/>
            <a:ext cx="9475470" cy="1696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В подвале сайта представлено для чего сайт создан, подписка на рассылку с модальным окном, гиперссылки на каталог, и каталог </a:t>
            </a:r>
            <a:r>
              <a:rPr lang="ru-RU" sz="2000" dirty="0"/>
              <a:t>с уже выбранным </a:t>
            </a:r>
            <a:r>
              <a:rPr lang="ru-RU" sz="2000" dirty="0" smtClean="0"/>
              <a:t>фильтром, контакты.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" y="3637521"/>
            <a:ext cx="8952413" cy="23443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61" y="5015396"/>
            <a:ext cx="3999034" cy="16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2400" dirty="0"/>
              <a:t>Интересные фишки, которые </a:t>
            </a:r>
            <a:r>
              <a:rPr lang="ru-RU" sz="2400" dirty="0" smtClean="0"/>
              <a:t>были реализованны в </a:t>
            </a:r>
            <a:r>
              <a:rPr lang="ru-RU" sz="2400" dirty="0" smtClean="0"/>
              <a:t>коде</a:t>
            </a:r>
            <a:endParaRPr lang="ru-RU" sz="2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432" y="3286614"/>
            <a:ext cx="3435753" cy="3379345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0321" y="2216556"/>
            <a:ext cx="3790078" cy="3599317"/>
          </a:xfrm>
        </p:spPr>
        <p:txBody>
          <a:bodyPr anchor="t">
            <a:normAutofit/>
          </a:bodyPr>
          <a:lstStyle/>
          <a:p>
            <a:r>
              <a:rPr lang="ru-RU" sz="1800" dirty="0" smtClean="0"/>
              <a:t>При вводе определенного слова в </a:t>
            </a:r>
            <a:r>
              <a:rPr lang="en-US" sz="1800" dirty="0" smtClean="0"/>
              <a:t>input </a:t>
            </a:r>
            <a:r>
              <a:rPr lang="ru-RU" sz="1800" dirty="0" smtClean="0"/>
              <a:t>«Поиск по заголовку», выводится секретка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85" y="2434895"/>
            <a:ext cx="6217166" cy="30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2400" dirty="0"/>
              <a:t>Проблемы, с которыми вам пришлось столкнуться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9900" dirty="0" smtClean="0"/>
              <a:t>JS.</a:t>
            </a:r>
            <a:endParaRPr lang="ru-RU" sz="19900" dirty="0"/>
          </a:p>
        </p:txBody>
      </p:sp>
    </p:spTree>
    <p:extLst>
      <p:ext uri="{BB962C8B-B14F-4D97-AF65-F5344CB8AC3E}">
        <p14:creationId xmlns:p14="http://schemas.microsoft.com/office/powerpoint/2010/main" val="9117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2400" dirty="0"/>
              <a:t>Проблемы, с </a:t>
            </a:r>
            <a:r>
              <a:rPr lang="ru-RU" sz="2400" dirty="0" smtClean="0"/>
              <a:t>которыми</a:t>
            </a:r>
            <a:br>
              <a:rPr lang="ru-RU" sz="2400" dirty="0" smtClean="0"/>
            </a:br>
            <a:r>
              <a:rPr lang="ru-RU" sz="2400" dirty="0" smtClean="0"/>
              <a:t>пришлось </a:t>
            </a:r>
            <a:r>
              <a:rPr lang="ru-RU" sz="2400" dirty="0"/>
              <a:t>столкнуться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773971" y="2060466"/>
            <a:ext cx="3790078" cy="3599317"/>
          </a:xfrm>
        </p:spPr>
        <p:txBody>
          <a:bodyPr>
            <a:normAutofit/>
          </a:bodyPr>
          <a:lstStyle/>
          <a:p>
            <a:r>
              <a:rPr lang="ru-RU" sz="1800" b="1" dirty="0" smtClean="0"/>
              <a:t>Сортировка, пагинация, поиск. </a:t>
            </a:r>
          </a:p>
          <a:p>
            <a:r>
              <a:rPr lang="ru-RU" sz="1800" dirty="0" smtClean="0"/>
              <a:t>В первый раз не было четкого понимания что делать, но оказалось легче</a:t>
            </a:r>
            <a:r>
              <a:rPr lang="en-US" sz="1800" dirty="0" smtClean="0"/>
              <a:t>, </a:t>
            </a:r>
            <a:r>
              <a:rPr lang="ru-RU" sz="1800" dirty="0" smtClean="0"/>
              <a:t>чем я </a:t>
            </a:r>
            <a:r>
              <a:rPr lang="ru-RU" sz="1800" dirty="0" smtClean="0"/>
              <a:t>думал.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7" y="184920"/>
            <a:ext cx="4222397" cy="31790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75" y="1507650"/>
            <a:ext cx="3373068" cy="18563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" y="3364008"/>
            <a:ext cx="2365214" cy="14320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843" y="3364008"/>
            <a:ext cx="3020215" cy="14391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059" y="3364008"/>
            <a:ext cx="2353770" cy="14391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54" y="4712460"/>
            <a:ext cx="2496553" cy="12587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067" y="4796097"/>
            <a:ext cx="3840481" cy="12363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5058" y="5341843"/>
            <a:ext cx="2109141" cy="13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4250</TotalTime>
  <Words>905</Words>
  <Application>Microsoft Office PowerPoint</Application>
  <PresentationFormat>Widescreen</PresentationFormat>
  <Paragraphs>100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Trebuchet MS</vt:lpstr>
      <vt:lpstr>Berlin</vt:lpstr>
      <vt:lpstr>Сайт «Путеводитель по городу» Белгород </vt:lpstr>
      <vt:lpstr>Для чего был создан данный сайт</vt:lpstr>
      <vt:lpstr>Главная страница</vt:lpstr>
      <vt:lpstr>Каталог</vt:lpstr>
      <vt:lpstr>Контакты</vt:lpstr>
      <vt:lpstr>Подвал сайта</vt:lpstr>
      <vt:lpstr>Интересные фишки, которые были реализованны в коде</vt:lpstr>
      <vt:lpstr>Проблемы, с которыми вам пришлось столкнуться</vt:lpstr>
      <vt:lpstr>Проблемы, с которыми пришлось столкнуться</vt:lpstr>
      <vt:lpstr>Развитие сайта «Путеводитель по городу»: серверная часть и достопримечательности</vt:lpstr>
      <vt:lpstr>Что было добавлено?</vt:lpstr>
      <vt:lpstr>Серверная часть и связь страниц с сервером</vt:lpstr>
      <vt:lpstr>PowerPoint Presentation</vt:lpstr>
      <vt:lpstr>PowerPoint Presentation</vt:lpstr>
      <vt:lpstr>PowerPoint Presentation</vt:lpstr>
      <vt:lpstr>PowerPoint Presentation</vt:lpstr>
      <vt:lpstr>Добавление страницы «Достопримечательности»:</vt:lpstr>
      <vt:lpstr>HTML и CSS страницы «Достопримечательности»: </vt:lpstr>
      <vt:lpstr>Улучшение дизайна и функциональности</vt:lpstr>
      <vt:lpstr>А теперь перейдем к сайту и вопросам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сайта «Путеводитель по городу»: серверная часть и достопримечательности</dc:title>
  <dc:creator>Microsoft account</dc:creator>
  <cp:lastModifiedBy>Microsoft account</cp:lastModifiedBy>
  <cp:revision>37</cp:revision>
  <dcterms:created xsi:type="dcterms:W3CDTF">2024-11-21T07:21:53Z</dcterms:created>
  <dcterms:modified xsi:type="dcterms:W3CDTF">2024-11-25T07:23:21Z</dcterms:modified>
</cp:coreProperties>
</file>